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80"/>
      </p:cViewPr>
      <p:guideLst>
        <p:guide orient="horz" pos="27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5E098-8B85-B74F-A9B6-BA1EBE300F3B}" type="datetimeFigureOut">
              <a:rPr lang="en-US" smtClean="0"/>
              <a:t>19.6.17.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9809-5804-1649-A0EA-D03F2EEDB8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382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052C-8B93-D44D-AE61-00BF50BF1916}" type="datetimeFigureOut">
              <a:rPr lang="en-US" smtClean="0"/>
              <a:t>19.6.17.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85087-2172-1345-A49C-000AD9AD3F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863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8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9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9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19.06.2017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SC Belgrade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51C8-31A8-4816-AD6B-99322DC7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76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b="1" spc="-15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WP5.2 </a:t>
            </a:r>
            <a:r>
              <a:rPr lang="en-US" sz="2700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Status </a:t>
            </a:r>
            <a:r>
              <a:rPr lang="en-US" sz="2700" b="1" spc="-150" dirty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Report</a:t>
            </a:r>
            <a:br>
              <a:rPr lang="en-US" sz="2700" b="1" spc="-150" dirty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WP5.2 </a:t>
            </a:r>
            <a:r>
              <a:rPr lang="en-US" b="1" spc="-150" dirty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Development of </a:t>
            </a:r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Learning Material</a:t>
            </a:r>
            <a:endParaRPr lang="en-US" sz="2800" b="1" spc="-150" dirty="0">
              <a:solidFill>
                <a:srgbClr val="2F479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ragan Domazet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Belgrade Metropolitan University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WP5.2 Leader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33625" y="609600"/>
            <a:ext cx="4476750" cy="1006623"/>
            <a:chOff x="1447800" y="762000"/>
            <a:chExt cx="5600700" cy="12593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00" y="762000"/>
              <a:ext cx="2057400" cy="1259350"/>
            </a:xfrm>
            <a:prstGeom prst="rect">
              <a:avLst/>
            </a:prstGeom>
          </p:spPr>
        </p:pic>
        <p:pic>
          <p:nvPicPr>
            <p:cNvPr id="1028" name="Picture 4" descr="Co-funded by the Erasmus+ Programme of the European Uni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984481"/>
              <a:ext cx="2857500" cy="814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Straight Connector 6"/>
          <p:cNvCxnSpPr/>
          <p:nvPr/>
        </p:nvCxnSpPr>
        <p:spPr>
          <a:xfrm>
            <a:off x="1447800" y="1828800"/>
            <a:ext cx="6248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Deliverables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prepare learning materials for online pilot programs</a:t>
            </a:r>
          </a:p>
          <a:p>
            <a:r>
              <a:rPr lang="en-GB" dirty="0" smtClean="0"/>
              <a:t>BMU:</a:t>
            </a:r>
          </a:p>
          <a:p>
            <a:pPr lvl="1"/>
            <a:r>
              <a:rPr lang="en-US" dirty="0" smtClean="0"/>
              <a:t>WP5.2 </a:t>
            </a:r>
            <a:r>
              <a:rPr lang="en-US" dirty="0"/>
              <a:t>Pilot online PT program </a:t>
            </a:r>
            <a:r>
              <a:rPr lang="en-US" b="1" dirty="0"/>
              <a:t>INFORMATION SYSTEMS </a:t>
            </a:r>
            <a:r>
              <a:rPr lang="en-US" b="1" dirty="0" smtClean="0"/>
              <a:t> - competed</a:t>
            </a:r>
            <a:endParaRPr lang="ru-RU" b="1" dirty="0"/>
          </a:p>
          <a:p>
            <a:pPr lvl="1"/>
            <a:r>
              <a:rPr lang="en-US" dirty="0" smtClean="0"/>
              <a:t>WP5.2 </a:t>
            </a:r>
            <a:r>
              <a:rPr lang="en-US" dirty="0"/>
              <a:t>Pilot online SCHE program </a:t>
            </a:r>
            <a:r>
              <a:rPr lang="en-US" b="1" dirty="0"/>
              <a:t>JAVA DEVELOPER </a:t>
            </a:r>
            <a:r>
              <a:rPr lang="en-US" b="1" dirty="0" smtClean="0"/>
              <a:t> - in work</a:t>
            </a:r>
            <a:endParaRPr lang="en-GB" dirty="0" smtClean="0"/>
          </a:p>
          <a:p>
            <a:r>
              <a:rPr lang="en-GB" dirty="0" smtClean="0"/>
              <a:t>VISER:</a:t>
            </a:r>
          </a:p>
          <a:p>
            <a:pPr lvl="1"/>
            <a:r>
              <a:rPr lang="en-GB" dirty="0" smtClean="0"/>
              <a:t> WP5.2 Pilot online SCHE program </a:t>
            </a:r>
          </a:p>
          <a:p>
            <a:r>
              <a:rPr lang="en-GB" dirty="0" smtClean="0"/>
              <a:t>These </a:t>
            </a:r>
            <a:r>
              <a:rPr lang="en-GB" dirty="0"/>
              <a:t>curricula will be in line with deliverables 2.5 and 2.6.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Workplan for the 2nd Year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19.06.2017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Belgrade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1625600"/>
            <a:ext cx="8318500" cy="2717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0" y="2527300"/>
            <a:ext cx="304800" cy="18161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own Arrow 7"/>
          <p:cNvSpPr/>
          <p:nvPr/>
        </p:nvSpPr>
        <p:spPr>
          <a:xfrm>
            <a:off x="7543800" y="144780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577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80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WP5.2 Status Report WP5.2 Development of Learning Material</vt:lpstr>
      <vt:lpstr>Deliverables</vt:lpstr>
      <vt:lpstr>Workplan for the 2nd Year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</dc:title>
  <dc:creator>mladen.radic</dc:creator>
  <cp:lastModifiedBy>Dragan Domazet</cp:lastModifiedBy>
  <cp:revision>108</cp:revision>
  <dcterms:created xsi:type="dcterms:W3CDTF">2016-07-11T07:50:48Z</dcterms:created>
  <dcterms:modified xsi:type="dcterms:W3CDTF">2017-06-19T05:26:20Z</dcterms:modified>
</cp:coreProperties>
</file>