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3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Masters/slideMaster19.xml" ContentType="application/vnd.openxmlformats-officedocument.presentationml.slideMaster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Masters/slideMaster26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18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29.xml" ContentType="application/vnd.openxmlformats-officedocument.theme+xml"/>
  <Override PartName="/ppt/slideMasters/slideMaster15.xml" ContentType="application/vnd.openxmlformats-officedocument.presentationml.slideMaster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22.xml" ContentType="application/vnd.openxmlformats-officedocument.presentationml.slideMaster+xml"/>
  <Override PartName="/ppt/theme/theme14.xml" ContentType="application/vnd.openxmlformats-officedocument.theme+xml"/>
  <Override PartName="/ppt/theme/theme25.xml" ContentType="application/vnd.openxmlformats-officedocument.theme+xml"/>
  <Override PartName="/ppt/theme/theme21.xml" ContentType="application/vnd.openxmlformats-officedocument.them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10.xml" ContentType="application/vnd.openxmlformats-officedocument.theme+xml"/>
  <Override PartName="/ppt/theme/theme30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Default Extension="png" ContentType="image/png"/>
  <Override PartName="/ppt/slideLayouts/slideLayout3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29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Masters/slideMaster18.xml" ContentType="application/vnd.openxmlformats-officedocument.presentationml.slideMaster+xml"/>
  <Override PartName="/ppt/slideMasters/slideMaster27.xml" ContentType="application/vnd.openxmlformats-officedocument.presentationml.slideMaster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slideMaster16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9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8.xml" ContentType="application/vnd.openxmlformats-officedocument.theme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Masters/slideMaster14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Layouts/slideLayout12.xml" ContentType="application/vnd.openxmlformats-officedocument.presentationml.slideLayout+xml"/>
  <Override PartName="/ppt/theme/theme17.xml" ContentType="application/vnd.openxmlformats-officedocument.theme+xml"/>
  <Override PartName="/ppt/slideLayouts/slideLayout21.xml" ContentType="application/vnd.openxmlformats-officedocument.presentationml.slideLayout+xml"/>
  <Override PartName="/ppt/theme/theme26.xml" ContentType="application/vnd.openxmlformats-officedocument.theme+xml"/>
  <Override PartName="/ppt/slideLayouts/slideLayout3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theme/theme24.xml" ContentType="application/vnd.openxmlformats-officedocument.theme+xml"/>
  <Override PartName="/ppt/notesSlides/notesSlide8.xml" ContentType="application/vnd.openxmlformats-officedocument.presentationml.notesSlid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theme/theme22.xml" ContentType="application/vnd.openxmlformats-officedocument.them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theme/theme7.xml" ContentType="application/vnd.openxmlformats-officedocument.theme+xml"/>
  <Override PartName="/ppt/theme/theme11.xml" ContentType="application/vnd.openxmlformats-officedocument.theme+xml"/>
  <Override PartName="/ppt/theme/theme20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Masters/slideMaster28.xml" ContentType="application/vnd.openxmlformats-officedocument.presentationml.slideMaster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Override PartName="/ppt/slideMasters/slideMaster17.xml" ContentType="application/vnd.openxmlformats-officedocument.presentationml.slideMaster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Masters/slideMaster24.xml" ContentType="application/vnd.openxmlformats-officedocument.presentationml.slideMaster+xml"/>
  <Override PartName="/ppt/slideLayouts/slideLayout11.xml" ContentType="application/vnd.openxmlformats-officedocument.presentationml.slideLayout+xml"/>
  <Override PartName="/ppt/theme/theme16.xml" ContentType="application/vnd.openxmlformats-officedocument.theme+xml"/>
  <Override PartName="/ppt/theme/theme27.xml" ContentType="application/vnd.openxmlformats-officedocument.theme+xml"/>
  <Override PartName="/ppt/slideLayouts/slideLayout40.xml" ContentType="application/vnd.openxmlformats-officedocument.presentationml.slideLayout+xml"/>
  <Override PartName="/ppt/slideMasters/slideMaster13.xml" ContentType="application/vnd.openxmlformats-officedocument.presentationml.slideMaster+xml"/>
  <Override PartName="/ppt/theme/theme23.xml" ContentType="application/vnd.openxmlformats-officedocument.theme+xml"/>
  <Override PartName="/ppt/slideMasters/slideMaster6.xml" ContentType="application/vnd.openxmlformats-officedocument.presentationml.slideMaster+xml"/>
  <Override PartName="/ppt/slideMasters/slideMaster20.xml" ContentType="application/vnd.openxmlformats-officedocument.presentationml.slideMaster+xml"/>
  <Override PartName="/ppt/theme/theme8.xml" ContentType="application/vnd.openxmlformats-officedocument.theme+xml"/>
  <Override PartName="/ppt/theme/theme1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8" r:id="rId1"/>
    <p:sldMasterId id="2147483679" r:id="rId2"/>
    <p:sldMasterId id="2147483680" r:id="rId3"/>
    <p:sldMasterId id="2147483681" r:id="rId4"/>
    <p:sldMasterId id="2147483682" r:id="rId5"/>
    <p:sldMasterId id="2147483683" r:id="rId6"/>
    <p:sldMasterId id="2147483684" r:id="rId7"/>
    <p:sldMasterId id="2147483685" r:id="rId8"/>
    <p:sldMasterId id="2147483686" r:id="rId9"/>
    <p:sldMasterId id="2147483687" r:id="rId10"/>
    <p:sldMasterId id="2147483688" r:id="rId11"/>
    <p:sldMasterId id="2147483689" r:id="rId12"/>
    <p:sldMasterId id="2147483690" r:id="rId13"/>
    <p:sldMasterId id="2147483691" r:id="rId14"/>
    <p:sldMasterId id="2147483692" r:id="rId15"/>
    <p:sldMasterId id="2147483693" r:id="rId16"/>
    <p:sldMasterId id="2147483694" r:id="rId17"/>
    <p:sldMasterId id="2147483695" r:id="rId18"/>
    <p:sldMasterId id="2147483696" r:id="rId19"/>
    <p:sldMasterId id="2147483697" r:id="rId20"/>
    <p:sldMasterId id="2147483698" r:id="rId21"/>
    <p:sldMasterId id="2147483699" r:id="rId22"/>
    <p:sldMasterId id="2147483700" r:id="rId23"/>
    <p:sldMasterId id="2147483701" r:id="rId24"/>
    <p:sldMasterId id="2147483702" r:id="rId25"/>
    <p:sldMasterId id="2147483703" r:id="rId26"/>
    <p:sldMasterId id="2147483704" r:id="rId27"/>
    <p:sldMasterId id="2147483705" r:id="rId28"/>
    <p:sldMasterId id="2147483717" r:id="rId29"/>
  </p:sldMasterIdLst>
  <p:notesMasterIdLst>
    <p:notesMasterId r:id="rId39"/>
  </p:notesMasterIdLst>
  <p:sldIdLst>
    <p:sldId id="265" r:id="rId30"/>
    <p:sldId id="257" r:id="rId31"/>
    <p:sldId id="258" r:id="rId32"/>
    <p:sldId id="259" r:id="rId33"/>
    <p:sldId id="260" r:id="rId34"/>
    <p:sldId id="261" r:id="rId35"/>
    <p:sldId id="262" r:id="rId36"/>
    <p:sldId id="263" r:id="rId37"/>
    <p:sldId id="264" r:id="rId3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Master" Target="slideMasters/slideMaster26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5.xml"/><Relationship Id="rId42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Master" Target="slideMasters/slideMaster25.xml"/><Relationship Id="rId33" Type="http://schemas.openxmlformats.org/officeDocument/2006/relationships/slide" Target="slides/slide4.xml"/><Relationship Id="rId38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Master" Target="slideMasters/slideMaster29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slide" Target="slides/slide3.xml"/><Relationship Id="rId37" Type="http://schemas.openxmlformats.org/officeDocument/2006/relationships/slide" Target="slides/slide8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Master" Target="slideMasters/slideMaster28.xml"/><Relationship Id="rId36" Type="http://schemas.openxmlformats.org/officeDocument/2006/relationships/slide" Target="slides/slide7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Master" Target="slideMasters/slideMaster27.xml"/><Relationship Id="rId30" Type="http://schemas.openxmlformats.org/officeDocument/2006/relationships/slide" Target="slides/slide1.xml"/><Relationship Id="rId35" Type="http://schemas.openxmlformats.org/officeDocument/2006/relationships/slide" Target="slides/slide6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5" name="Google Shape;36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2" name="Google Shape;3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6" name="Google Shape;38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3" name="Google Shape;39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0" name="Google Shape;40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7" name="Google Shape;40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" name="Google Shape;41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97" name="Google Shape;97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03" name="Google Shape;103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8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3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8" name="Google Shape;198;p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99" name="Google Shape;199;p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3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211" name="Google Shape;211;p3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2" name="Google Shape;212;p3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2" name="Google Shape;222;p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9pPr>
          </a:lstStyle>
          <a:p>
            <a:endParaRPr/>
          </a:p>
        </p:txBody>
      </p:sp>
      <p:sp>
        <p:nvSpPr>
          <p:cNvPr id="223" name="Google Shape;223;p3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9pPr>
          </a:lstStyle>
          <a:p>
            <a:endParaRPr/>
          </a:p>
        </p:txBody>
      </p:sp>
      <p:sp>
        <p:nvSpPr>
          <p:cNvPr id="224" name="Google Shape;224;p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5" name="Google Shape;225;p3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6" name="Google Shape;226;p3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5" name="Google Shape;235;p3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36" name="Google Shape;236;p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9pPr>
          </a:lstStyle>
          <a:p>
            <a:endParaRPr/>
          </a:p>
        </p:txBody>
      </p:sp>
      <p:sp>
        <p:nvSpPr>
          <p:cNvPr id="237" name="Google Shape;237;p3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38" name="Google Shape;238;p3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9pPr>
          </a:lstStyle>
          <a:p>
            <a:endParaRPr/>
          </a:p>
        </p:txBody>
      </p:sp>
      <p:sp>
        <p:nvSpPr>
          <p:cNvPr id="239" name="Google Shape;239;p3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0" name="Google Shape;240;p3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1" name="Google Shape;241;p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0" name="Google Shape;250;p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1" name="Google Shape;251;p4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2" name="Google Shape;252;p4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4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1" name="Google Shape;261;p4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9pPr>
          </a:lstStyle>
          <a:p>
            <a:endParaRPr/>
          </a:p>
        </p:txBody>
      </p:sp>
      <p:sp>
        <p:nvSpPr>
          <p:cNvPr id="262" name="Google Shape;262;p4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263" name="Google Shape;263;p4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4" name="Google Shape;264;p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5" name="Google Shape;265;p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4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4" name="Google Shape;274;p4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5" name="Google Shape;275;p45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276" name="Google Shape;276;p4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7" name="Google Shape;277;p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8" name="Google Shape;278;p4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7" name="Google Shape;287;p47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88" name="Google Shape;288;p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9" name="Google Shape;289;p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0" name="Google Shape;290;p4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4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9" name="Google Shape;299;p49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00" name="Google Shape;300;p4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1" name="Google Shape;301;p4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2" name="Google Shape;302;p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5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1" name="Google Shape;311;p5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312" name="Google Shape;312;p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3" name="Google Shape;313;p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4" name="Google Shape;314;p5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53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3" name="Google Shape;323;p53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324" name="Google Shape;324;p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5" name="Google Shape;325;p5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6" name="Google Shape;326;p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5" name="Google Shape;335;p5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9pPr>
          </a:lstStyle>
          <a:p>
            <a:endParaRPr/>
          </a:p>
        </p:txBody>
      </p:sp>
      <p:sp>
        <p:nvSpPr>
          <p:cNvPr id="336" name="Google Shape;336;p5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9pPr>
          </a:lstStyle>
          <a:p>
            <a:endParaRPr/>
          </a:p>
        </p:txBody>
      </p:sp>
      <p:sp>
        <p:nvSpPr>
          <p:cNvPr id="337" name="Google Shape;337;p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8" name="Google Shape;338;p5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9" name="Google Shape;339;p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8" name="Google Shape;348;p5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49" name="Google Shape;349;p5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9pPr>
          </a:lstStyle>
          <a:p>
            <a:endParaRPr/>
          </a:p>
        </p:txBody>
      </p:sp>
      <p:sp>
        <p:nvSpPr>
          <p:cNvPr id="350" name="Google Shape;350;p5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1" name="Google Shape;351;p5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9pPr>
          </a:lstStyle>
          <a:p>
            <a:endParaRPr/>
          </a:p>
        </p:txBody>
      </p:sp>
      <p:sp>
        <p:nvSpPr>
          <p:cNvPr id="352" name="Google Shape;352;p5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3" name="Google Shape;353;p5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4" name="Google Shape;354;p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754362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3831824"/>
      </p:ext>
    </p:extLst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200332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7489595"/>
      </p:ext>
    </p:extLst>
  </p:cSld>
  <p:clrMapOvr>
    <a:masterClrMapping/>
  </p:clrMapOvr>
  <p:hf sldNum="0"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9693484"/>
      </p:ext>
    </p:extLst>
  </p:cSld>
  <p:clrMapOvr>
    <a:masterClrMapping/>
  </p:clrMapOvr>
  <p:hf sldNum="0"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0331912"/>
      </p:ext>
    </p:extLst>
  </p:cSld>
  <p:clrMapOvr>
    <a:masterClrMapping/>
  </p:clrMapOvr>
  <p:hf sldNum="0"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95924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8373482"/>
      </p:ext>
    </p:extLst>
  </p:cSld>
  <p:clrMapOvr>
    <a:masterClrMapping/>
  </p:clrMapOvr>
  <p:hf sldNum="0"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4364642"/>
      </p:ext>
    </p:extLst>
  </p:cSld>
  <p:clrMapOvr>
    <a:masterClrMapping/>
  </p:clrMapOvr>
  <p:hf sldNum="0"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3983619"/>
      </p:ext>
    </p:extLst>
  </p:cSld>
  <p:clrMapOvr>
    <a:masterClrMapping/>
  </p:clrMapOvr>
  <p:hf sldNum="0"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9321945"/>
      </p:ext>
    </p:extLst>
  </p:cSld>
  <p:clrMapOvr>
    <a:masterClrMapping/>
  </p:clrMapOvr>
  <p:hf sldNum="0"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754362"/>
      </p:ext>
    </p:extLst>
  </p:cSld>
  <p:clrMapOvr>
    <a:masterClrMapping/>
  </p:clrMapOvr>
  <p:hf sldNum="0" hdr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383182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2003320"/>
      </p:ext>
    </p:extLst>
  </p:cSld>
  <p:clrMapOvr>
    <a:masterClrMapping/>
  </p:clrMapOvr>
  <p:hf sldNum="0"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7489595"/>
      </p:ext>
    </p:extLst>
  </p:cSld>
  <p:clrMapOvr>
    <a:masterClrMapping/>
  </p:clrMapOvr>
  <p:hf sldNum="0"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9693484"/>
      </p:ext>
    </p:extLst>
  </p:cSld>
  <p:clrMapOvr>
    <a:masterClrMapping/>
  </p:clrMapOvr>
  <p:hf sldNum="0"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0331912"/>
      </p:ext>
    </p:extLst>
  </p:cSld>
  <p:clrMapOvr>
    <a:masterClrMapping/>
  </p:clrMapOvr>
  <p:hf sldNum="0"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959242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8373482"/>
      </p:ext>
    </p:extLst>
  </p:cSld>
  <p:clrMapOvr>
    <a:masterClrMapping/>
  </p:clrMapOvr>
  <p:hf sldNum="0"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4364642"/>
      </p:ext>
    </p:extLst>
  </p:cSld>
  <p:clrMapOvr>
    <a:masterClrMapping/>
  </p:clrMapOvr>
  <p:hf sldNum="0"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3983619"/>
      </p:ext>
    </p:extLst>
  </p:cSld>
  <p:clrMapOvr>
    <a:masterClrMapping/>
  </p:clrMapOvr>
  <p:hf sldNum="0" hdr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932194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1" name="Google Shape;81;p1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9pPr>
          </a:lstStyle>
          <a:p>
            <a:endParaRPr/>
          </a:p>
        </p:txBody>
      </p:sp>
      <p:sp>
        <p:nvSpPr>
          <p:cNvPr id="84" name="Google Shape;84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9pPr>
          </a:lstStyle>
          <a:p>
            <a:endParaRPr/>
          </a:p>
        </p:txBody>
      </p:sp>
      <p:sp>
        <p:nvSpPr>
          <p:cNvPr id="90" name="Google Shape;90;p1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9pPr>
          </a:lstStyle>
          <a:p>
            <a:endParaRPr/>
          </a:p>
        </p:txBody>
      </p:sp>
      <p:sp>
        <p:nvSpPr>
          <p:cNvPr id="91" name="Google Shape;91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13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14.xml"/></Relationships>
</file>

<file path=ppt/slideMasters/_rels/slideMaster16.xml.rels><?xml version="1.0" encoding="UTF-8" standalone="yes"?>
<Relationships xmlns="http://schemas.openxmlformats.org/package/2006/relationships"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15.xml"/></Relationships>
</file>

<file path=ppt/slideMasters/_rels/slideMaster17.xml.rels><?xml version="1.0" encoding="UTF-8" standalone="yes"?>
<Relationships xmlns="http://schemas.openxmlformats.org/package/2006/relationships"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16.xml"/></Relationships>
</file>

<file path=ppt/slideMasters/_rels/slideMaster18.xml.rels><?xml version="1.0" encoding="UTF-8" standalone="yes"?>
<Relationships xmlns="http://schemas.openxmlformats.org/package/2006/relationships"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17.xml"/></Relationships>
</file>

<file path=ppt/slideMasters/_rels/slideMaster19.xml.rels><?xml version="1.0" encoding="UTF-8" standalone="yes"?>
<Relationships xmlns="http://schemas.openxmlformats.org/package/2006/relationships"><Relationship Id="rId2" Type="http://schemas.openxmlformats.org/officeDocument/2006/relationships/theme" Target="../theme/theme19.xml"/><Relationship Id="rId1" Type="http://schemas.openxmlformats.org/officeDocument/2006/relationships/slideLayout" Target="../slideLayouts/slideLayout1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20.xml.rels><?xml version="1.0" encoding="UTF-8" standalone="yes"?>
<Relationships xmlns="http://schemas.openxmlformats.org/package/2006/relationships"><Relationship Id="rId2" Type="http://schemas.openxmlformats.org/officeDocument/2006/relationships/theme" Target="../theme/theme20.xml"/><Relationship Id="rId1" Type="http://schemas.openxmlformats.org/officeDocument/2006/relationships/slideLayout" Target="../slideLayouts/slideLayout19.xml"/></Relationships>
</file>

<file path=ppt/slideMasters/_rels/slideMaster21.xml.rels><?xml version="1.0" encoding="UTF-8" standalone="yes"?>
<Relationships xmlns="http://schemas.openxmlformats.org/package/2006/relationships"><Relationship Id="rId2" Type="http://schemas.openxmlformats.org/officeDocument/2006/relationships/theme" Target="../theme/theme21.xml"/><Relationship Id="rId1" Type="http://schemas.openxmlformats.org/officeDocument/2006/relationships/slideLayout" Target="../slideLayouts/slideLayout20.xml"/></Relationships>
</file>

<file path=ppt/slideMasters/_rels/slideMaster2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2.xml"/><Relationship Id="rId1" Type="http://schemas.openxmlformats.org/officeDocument/2006/relationships/slideLayout" Target="../slideLayouts/slideLayout21.xml"/></Relationships>
</file>

<file path=ppt/slideMasters/_rels/slideMaster23.xml.rels><?xml version="1.0" encoding="UTF-8" standalone="yes"?>
<Relationships xmlns="http://schemas.openxmlformats.org/package/2006/relationships"><Relationship Id="rId2" Type="http://schemas.openxmlformats.org/officeDocument/2006/relationships/theme" Target="../theme/theme23.xml"/><Relationship Id="rId1" Type="http://schemas.openxmlformats.org/officeDocument/2006/relationships/slideLayout" Target="../slideLayouts/slideLayout22.xml"/></Relationships>
</file>

<file path=ppt/slideMasters/_rels/slideMaster24.xml.rels><?xml version="1.0" encoding="UTF-8" standalone="yes"?>
<Relationships xmlns="http://schemas.openxmlformats.org/package/2006/relationships"><Relationship Id="rId2" Type="http://schemas.openxmlformats.org/officeDocument/2006/relationships/theme" Target="../theme/theme24.xml"/><Relationship Id="rId1" Type="http://schemas.openxmlformats.org/officeDocument/2006/relationships/slideLayout" Target="../slideLayouts/slideLayout23.xml"/></Relationships>
</file>

<file path=ppt/slideMasters/_rels/slideMaster25.xml.rels><?xml version="1.0" encoding="UTF-8" standalone="yes"?>
<Relationships xmlns="http://schemas.openxmlformats.org/package/2006/relationships"><Relationship Id="rId2" Type="http://schemas.openxmlformats.org/officeDocument/2006/relationships/theme" Target="../theme/theme25.xml"/><Relationship Id="rId1" Type="http://schemas.openxmlformats.org/officeDocument/2006/relationships/slideLayout" Target="../slideLayouts/slideLayout24.xml"/></Relationships>
</file>

<file path=ppt/slideMasters/_rels/slideMaster26.xml.rels><?xml version="1.0" encoding="UTF-8" standalone="yes"?>
<Relationships xmlns="http://schemas.openxmlformats.org/package/2006/relationships"><Relationship Id="rId2" Type="http://schemas.openxmlformats.org/officeDocument/2006/relationships/theme" Target="../theme/theme26.xml"/><Relationship Id="rId1" Type="http://schemas.openxmlformats.org/officeDocument/2006/relationships/slideLayout" Target="../slideLayouts/slideLayout25.xml"/></Relationships>
</file>

<file path=ppt/slideMasters/_rels/slideMaster27.xml.rels><?xml version="1.0" encoding="UTF-8" standalone="yes"?>
<Relationships xmlns="http://schemas.openxmlformats.org/package/2006/relationships"><Relationship Id="rId2" Type="http://schemas.openxmlformats.org/officeDocument/2006/relationships/theme" Target="../theme/theme27.xml"/><Relationship Id="rId1" Type="http://schemas.openxmlformats.org/officeDocument/2006/relationships/slideLayout" Target="../slideLayouts/slideLayout26.xml"/></Relationships>
</file>

<file path=ppt/slideMasters/_rels/slideMaster2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2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2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2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6" name="Google Shape;156;p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7" name="Google Shape;157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8" name="Google Shape;158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9" name="Google Shape;159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2" name="Google Shape;162;p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3" name="Google Shape;163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4" name="Google Shape;164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5" name="Google Shape;165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8" name="Google Shape;168;p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9" name="Google Shape;169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0" name="Google Shape;170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1" name="Google Shape;171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4" name="Google Shape;174;p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5" name="Google Shape;175;p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6" name="Google Shape;176;p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7" name="Google Shape;177;p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0" name="Google Shape;180;p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1" name="Google Shape;181;p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2" name="Google Shape;182;p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3" name="Google Shape;183;p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2" name="Google Shape;192;p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3" name="Google Shape;193;p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4" name="Google Shape;194;p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5" name="Google Shape;195;p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4" name="Google Shape;204;p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5" name="Google Shape;205;p3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6" name="Google Shape;206;p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7" name="Google Shape;207;p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6" name="Google Shape;216;p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7" name="Google Shape;217;p3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8" name="Google Shape;218;p3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9" name="Google Shape;219;p3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9" name="Google Shape;229;p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0" name="Google Shape;230;p3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1" name="Google Shape;231;p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2" name="Google Shape;232;p3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6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4" name="Google Shape;244;p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5" name="Google Shape;245;p4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6" name="Google Shape;246;p4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7" name="Google Shape;247;p4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4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5" name="Google Shape;255;p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6" name="Google Shape;256;p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7" name="Google Shape;257;p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8" name="Google Shape;258;p4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8" name="Google Shape;268;p4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9" name="Google Shape;269;p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0" name="Google Shape;270;p4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1" name="Google Shape;271;p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1" name="Google Shape;281;p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2" name="Google Shape;282;p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3" name="Google Shape;283;p4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4" name="Google Shape;284;p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3" name="Google Shape;293;p4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4" name="Google Shape;294;p4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5" name="Google Shape;295;p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6" name="Google Shape;296;p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5" name="Google Shape;305;p5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6" name="Google Shape;306;p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7" name="Google Shape;307;p5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8" name="Google Shape;308;p5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7" name="Google Shape;317;p5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8" name="Google Shape;318;p5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9" name="Google Shape;319;p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0" name="Google Shape;320;p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9" name="Google Shape;329;p5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0" name="Google Shape;330;p5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1" name="Google Shape;331;p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2" name="Google Shape;332;p5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5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2" name="Google Shape;342;p5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3" name="Google Shape;343;p5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4" name="Google Shape;344;p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5" name="Google Shape;345;p5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5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4603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4603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4" name="Google Shape;114;p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5" name="Google Shape;115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6" name="Google Shape;116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7" name="Google Shape;117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0" name="Google Shape;120;p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1" name="Google Shape;121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2" name="Google Shape;122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3" name="Google Shape;123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6" name="Google Shape;126;p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7" name="Google Shape;127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8" name="Google Shape;128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9" name="Google Shape;129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2" name="Google Shape;132;p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3" name="Google Shape;133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4" name="Google Shape;134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5" name="Google Shape;135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8" name="Google Shape;138;p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9" name="Google Shape;139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0" name="Google Shape;140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1" name="Google Shape;141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4" name="Google Shape;144;p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5" name="Google Shape;145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6" name="Google Shape;146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7" name="Google Shape;147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0" name="Google Shape;150;p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1" name="Google Shape;151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2" name="Google Shape;152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3" name="Google Shape;153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ebgate.ec.europa.eu/fpfis/mwikis/eurydice/index.php/Serbia:Higher_Education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0"/>
            <a:ext cx="7772400" cy="1470025"/>
          </a:xfrm>
        </p:spPr>
        <p:txBody>
          <a:bodyPr/>
          <a:lstStyle/>
          <a:p>
            <a:r>
              <a:rPr lang="en-US" b="1" spc="-150" dirty="0" smtClean="0">
                <a:solidFill>
                  <a:srgbClr val="2F4796"/>
                </a:solidFill>
                <a:latin typeface="Arial" pitchFamily="34" charset="0"/>
                <a:cs typeface="Arial" pitchFamily="34" charset="0"/>
              </a:rPr>
              <a:t>Higher </a:t>
            </a:r>
            <a:r>
              <a:rPr lang="en-US" b="1" spc="-150" dirty="0" smtClean="0">
                <a:solidFill>
                  <a:srgbClr val="2F4796"/>
                </a:solidFill>
                <a:latin typeface="Arial" pitchFamily="34" charset="0"/>
                <a:cs typeface="Arial" pitchFamily="34" charset="0"/>
              </a:rPr>
              <a:t>Education in Serbia</a:t>
            </a:r>
            <a:endParaRPr lang="en-US" b="1" spc="-150" dirty="0">
              <a:solidFill>
                <a:srgbClr val="2F479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Prof.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Miodrag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Popović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University of Belgrade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333625" y="1295400"/>
            <a:ext cx="4476750" cy="1006623"/>
            <a:chOff x="1447800" y="762000"/>
            <a:chExt cx="5600700" cy="125935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447800" y="762000"/>
              <a:ext cx="2057400" cy="1259350"/>
            </a:xfrm>
            <a:prstGeom prst="rect">
              <a:avLst/>
            </a:prstGeom>
          </p:spPr>
        </p:pic>
        <p:pic>
          <p:nvPicPr>
            <p:cNvPr id="1028" name="Picture 4" descr="Co-funded by the Erasmus+ Programme of the European Uni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000" y="984481"/>
              <a:ext cx="2857500" cy="8143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7" name="Straight Connector 6"/>
          <p:cNvCxnSpPr/>
          <p:nvPr/>
        </p:nvCxnSpPr>
        <p:spPr>
          <a:xfrm>
            <a:off x="1447800" y="2971800"/>
            <a:ext cx="6248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5091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59"/>
          <p:cNvSpPr txBox="1"/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/>
          </a:p>
        </p:txBody>
      </p:sp>
      <p:sp>
        <p:nvSpPr>
          <p:cNvPr id="368" name="Google Shape;368;p59"/>
          <p:cNvSpPr txBox="1">
            <a:spLocks noGrp="1"/>
          </p:cNvSpPr>
          <p:nvPr>
            <p:ph type="title" idx="4294967295"/>
          </p:nvPr>
        </p:nvSpPr>
        <p:spPr>
          <a:xfrm>
            <a:off x="685800" y="274638"/>
            <a:ext cx="8458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914400" marR="0" lvl="0" indent="-914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Legal framework</a:t>
            </a:r>
            <a:endParaRPr/>
          </a:p>
        </p:txBody>
      </p:sp>
      <p:sp>
        <p:nvSpPr>
          <p:cNvPr id="369" name="Google Shape;369;p59"/>
          <p:cNvSpPr txBox="1">
            <a:spLocks noGrp="1"/>
          </p:cNvSpPr>
          <p:nvPr>
            <p:ph type="body" idx="4294967295"/>
          </p:nvPr>
        </p:nvSpPr>
        <p:spPr>
          <a:xfrm>
            <a:off x="0" y="2209800"/>
            <a:ext cx="8229600" cy="3916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</a:pPr>
            <a:r>
              <a:rPr lang="en-US" sz="2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Law on Higher Education 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(2005)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Regulates all aspects of higher education except science and research activities.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Amended and revised several times. Major revisions in 2010 and 2014.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</a:pPr>
            <a:r>
              <a:rPr lang="en-US" sz="2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Law on Scientific Research (2005)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Regulates science and research activities of higher education institutions.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Amended and revised several times. Major revision in 2015.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Strategy on Education Development until 2020</a:t>
            </a: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(Approved by the Government of the Republic of Serbia)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Action plan for implementation of the Strategy 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(Approved by the Government of the Republic of Serbia)</a:t>
            </a:r>
            <a:endParaRPr sz="2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60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914400" marR="0" lvl="0" indent="-914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Law on Higher Education</a:t>
            </a:r>
            <a:endParaRPr/>
          </a:p>
        </p:txBody>
      </p:sp>
      <p:sp>
        <p:nvSpPr>
          <p:cNvPr id="375" name="Google Shape;375;p60"/>
          <p:cNvSpPr txBox="1"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 principles: Three-cycle structure, two types of studies (academic and professional), introduction of ECTS, licencing, quality assurance, accreditation of institutions and study programs, mobility of students and academic staff, etc.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Governing bodies: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National Council for Higher Education (NCHE), elected by The National assembly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Commission for Accreditation and Quality Assurance (CAQA), elected by the NCHE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Conference of Serbian universities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Conference of Serbian high schools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 conference of Serbian universities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 conference of Serbian high schools</a:t>
            </a:r>
            <a:endParaRPr/>
          </a:p>
        </p:txBody>
      </p:sp>
      <p:sp>
        <p:nvSpPr>
          <p:cNvPr id="376" name="Google Shape;376;p60"/>
          <p:cNvSpPr txBox="1"/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61"/>
          <p:cNvSpPr txBox="1"/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/>
          </a:p>
        </p:txBody>
      </p:sp>
      <p:sp>
        <p:nvSpPr>
          <p:cNvPr id="382" name="Google Shape;382;p61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8534400" cy="1782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914400" marR="0" lvl="0" indent="-914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Bylaws (Approved by The Ministry of Education, Science and Technological Development)</a:t>
            </a:r>
            <a:endParaRPr/>
          </a:p>
        </p:txBody>
      </p:sp>
      <p:sp>
        <p:nvSpPr>
          <p:cNvPr id="383" name="Google Shape;383;p61"/>
          <p:cNvSpPr txBox="1">
            <a:spLocks noGrp="1"/>
          </p:cNvSpPr>
          <p:nvPr>
            <p:ph type="body" idx="4294967295"/>
          </p:nvPr>
        </p:nvSpPr>
        <p:spPr>
          <a:xfrm>
            <a:off x="0" y="2667000"/>
            <a:ext cx="8229600" cy="3459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1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Decree of normatives and standards for work conditions in universities and faculties for activities which are financed from the budget (2002)</a:t>
            </a:r>
            <a:endParaRPr/>
          </a:p>
          <a:p>
            <a:pPr marL="342900" marR="0" lvl="1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Decree of issuing of public certificates</a:t>
            </a:r>
            <a:endParaRPr/>
          </a:p>
          <a:p>
            <a:pPr marL="342900" marR="0" lvl="1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etc</a:t>
            </a:r>
            <a:endParaRPr/>
          </a:p>
          <a:p>
            <a:pPr marL="342900" marR="0" lvl="0" indent="-215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62"/>
          <p:cNvSpPr txBox="1"/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/>
          </a:p>
        </p:txBody>
      </p:sp>
      <p:sp>
        <p:nvSpPr>
          <p:cNvPr id="389" name="Google Shape;389;p62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8534400" cy="1782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914400" marR="0" lvl="0" indent="-914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Bylaws (Approved by The National Council of Higher Education)</a:t>
            </a:r>
            <a:endParaRPr/>
          </a:p>
        </p:txBody>
      </p:sp>
      <p:sp>
        <p:nvSpPr>
          <p:cNvPr id="390" name="Google Shape;390;p62"/>
          <p:cNvSpPr txBox="1">
            <a:spLocks noGrp="1"/>
          </p:cNvSpPr>
          <p:nvPr>
            <p:ph type="body" idx="4294967295"/>
          </p:nvPr>
        </p:nvSpPr>
        <p:spPr>
          <a:xfrm>
            <a:off x="0" y="2209800"/>
            <a:ext cx="8229600" cy="3916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1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Rules and Regulations on accreditation standards and procedures of higher education institutions and study programs (2006)</a:t>
            </a:r>
            <a:endParaRPr/>
          </a:p>
          <a:p>
            <a:pPr marL="342900" marR="0" lvl="1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 of professional, academic and scientific titles with the indication of occupation in respective degrees</a:t>
            </a:r>
            <a:endParaRPr/>
          </a:p>
          <a:p>
            <a:pPr marL="342900" marR="0" lvl="1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Rules and Regulations on self-assessment and quality review of higher education institutions (2006)</a:t>
            </a:r>
            <a:endParaRPr/>
          </a:p>
          <a:p>
            <a:pPr marL="342900" marR="0" lvl="1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Rules and Regulations of external quality control of higher education institutions and procedure for external quality control in the higher education institutions (2006)</a:t>
            </a:r>
            <a:endParaRPr/>
          </a:p>
          <a:p>
            <a:pPr marL="342900" marR="0" lvl="1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etc.</a:t>
            </a:r>
            <a:endParaRPr/>
          </a:p>
          <a:p>
            <a:pPr marL="342900" marR="0" lvl="1" indent="-2413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15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63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914400" marR="0" lvl="0" indent="-914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Structure of Higher education in Serbia</a:t>
            </a:r>
            <a:endParaRPr/>
          </a:p>
        </p:txBody>
      </p:sp>
      <p:pic>
        <p:nvPicPr>
          <p:cNvPr id="397" name="Google Shape;397;p63" descr="C:\Users\Pop\Documents\Dropbox\Nacionalni savet\PT&amp;SCHE project\podaci-en.png"/>
          <p:cNvPicPr preferRelativeResize="0">
            <a:picLocks noGrp="1"/>
          </p:cNvPicPr>
          <p:nvPr>
            <p:ph type="body" idx="4294967295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922588" y="1125538"/>
            <a:ext cx="6221412" cy="5732462"/>
          </a:xfrm>
          <a:prstGeom prst="rect">
            <a:avLst/>
          </a:prstGeom>
          <a:noFill/>
          <a:ln>
            <a:noFill/>
          </a:ln>
        </p:spPr>
      </p:pic>
      <p:sp>
        <p:nvSpPr>
          <p:cNvPr id="396" name="Google Shape;396;p63"/>
          <p:cNvSpPr txBox="1"/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64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914400" marR="0" lvl="0" indent="-914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National Qualification Framework</a:t>
            </a:r>
            <a:endParaRPr/>
          </a:p>
        </p:txBody>
      </p:sp>
      <p:sp>
        <p:nvSpPr>
          <p:cNvPr id="403" name="Google Shape;403;p64"/>
          <p:cNvSpPr txBox="1"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 levels of qualification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Levels 6, 7 and 8 are devoted to the Higher education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Level 6.1: bachelor academic studies, 180 ECTS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bachelor professional studies, 180 ECTS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Level 6.2: bachelor academic studies, 240 ECTS)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specialist professional studies, 180+60 ECTS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Level 7.1: master academic studies, 180+120 ECTS or 240+60 ECTS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master professional studies, 180+120 ECTS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integrated master academic studies, up to 360 ECTS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Level 7.2: specialist academic studies, 60 ECTS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Level 8.2: doctoral academic studies, 180 ECTS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4" name="Google Shape;404;p64"/>
          <p:cNvSpPr txBox="1"/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6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914400" lvl="0" indent="-914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facts about HED in Serbia</a:t>
            </a:r>
            <a:endParaRPr/>
          </a:p>
        </p:txBody>
      </p:sp>
      <p:sp>
        <p:nvSpPr>
          <p:cNvPr id="410" name="Google Shape;410;p6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 public and 9 private universities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Big universities (Belgrade, Novi Sad, Niš, Kragujevac) are not fully integrated (faculties can be legal entities)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About 240 000 students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Description of the Serbian education system is available in Eurydice </a:t>
            </a:r>
            <a:r>
              <a:rPr lang="en-US" sz="2400" b="0" i="0" u="sng">
                <a:solidFill>
                  <a:schemeClr val="hlink"/>
                </a:solidFill>
                <a:hlinkClick r:id="rId3"/>
              </a:rPr>
              <a:t>https://webgate.ec.europa.eu/fpfis/mwikis/eurydice/index.php/Serbia:Higher_Education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66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Structure of income of universities and faculties</a:t>
            </a:r>
            <a:endParaRPr/>
          </a:p>
        </p:txBody>
      </p:sp>
      <p:sp>
        <p:nvSpPr>
          <p:cNvPr id="416" name="Google Shape;416;p66"/>
          <p:cNvSpPr txBox="1">
            <a:spLocks noGrp="1"/>
          </p:cNvSpPr>
          <p:nvPr>
            <p:ph type="body" idx="4294967295"/>
          </p:nvPr>
        </p:nvSpPr>
        <p:spPr>
          <a:xfrm>
            <a:off x="0" y="1905000"/>
            <a:ext cx="8534400" cy="44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Financing from the budget (only for universities founded by the state)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Scholarships from students which should pay for their study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Income from national scientific projects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Income from international scientific and educational projects (FP7, Horizon2020, Tempus, Erasmus, etc)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Commercial services to third parties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Income from publishing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Donations</a:t>
            </a:r>
            <a:endParaRPr/>
          </a:p>
          <a:p>
            <a: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4_Office Theme">
  <a:themeElements>
    <a:clrScheme name="2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8_Office Theme">
  <a:themeElements>
    <a:clrScheme name="8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9_Office Theme">
  <a:themeElements>
    <a:clrScheme name="9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0_Office Theme">
  <a:themeElements>
    <a:clrScheme name="10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1_Office Theme">
  <a:themeElements>
    <a:clrScheme name="11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2_Office Theme">
  <a:themeElements>
    <a:clrScheme name="1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3_Office Theme">
  <a:themeElements>
    <a:clrScheme name="1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14_Office Theme">
  <a:themeElements>
    <a:clrScheme name="1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15_Office Theme">
  <a:themeElements>
    <a:clrScheme name="1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16_Office Theme">
  <a:themeElements>
    <a:clrScheme name="1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17_Office Theme">
  <a:themeElements>
    <a:clrScheme name="1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0.xml><?xml version="1.0" encoding="utf-8"?>
<a:theme xmlns:a="http://schemas.openxmlformats.org/drawingml/2006/main" name="19_Office Theme">
  <a:themeElements>
    <a:clrScheme name="1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20_Office Theme">
  <a:themeElements>
    <a:clrScheme name="1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21_Office Theme">
  <a:themeElements>
    <a:clrScheme name="1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3.xml><?xml version="1.0" encoding="utf-8"?>
<a:theme xmlns:a="http://schemas.openxmlformats.org/drawingml/2006/main" name="22_Office Theme">
  <a:themeElements>
    <a:clrScheme name="1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4.xml><?xml version="1.0" encoding="utf-8"?>
<a:theme xmlns:a="http://schemas.openxmlformats.org/drawingml/2006/main" name="23_Office Theme">
  <a:themeElements>
    <a:clrScheme name="2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5.xml><?xml version="1.0" encoding="utf-8"?>
<a:theme xmlns:a="http://schemas.openxmlformats.org/drawingml/2006/main" name="25_Office Theme">
  <a:themeElements>
    <a:clrScheme name="2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6.xml><?xml version="1.0" encoding="utf-8"?>
<a:theme xmlns:a="http://schemas.openxmlformats.org/drawingml/2006/main" name="26_Office Theme">
  <a:themeElements>
    <a:clrScheme name="2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7.xml><?xml version="1.0" encoding="utf-8"?>
<a:theme xmlns:a="http://schemas.openxmlformats.org/drawingml/2006/main" name="27_Office Theme">
  <a:themeElements>
    <a:clrScheme name="2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8.xml><?xml version="1.0" encoding="utf-8"?>
<a:theme xmlns:a="http://schemas.openxmlformats.org/drawingml/2006/main" name="PTSCHE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9.xml><?xml version="1.0" encoding="utf-8"?>
<a:theme xmlns:a="http://schemas.openxmlformats.org/drawingml/2006/main" name="1_PTSCHE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1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0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2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Theme">
  <a:themeElements>
    <a:clrScheme name="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Office Theme">
  <a:themeElements>
    <a:clrScheme name="4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Office Theme">
  <a:themeElements>
    <a:clrScheme name="5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Office Theme">
  <a:themeElements>
    <a:clrScheme name="6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7_Office Theme">
  <a:themeElements>
    <a:clrScheme name="7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557</Words>
  <PresentationFormat>On-screen Show (4:3)</PresentationFormat>
  <Paragraphs>64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29</vt:i4>
      </vt:variant>
      <vt:variant>
        <vt:lpstr>Slide Titles</vt:lpstr>
      </vt:variant>
      <vt:variant>
        <vt:i4>9</vt:i4>
      </vt:variant>
    </vt:vector>
  </HeadingPairs>
  <TitlesOfParts>
    <vt:vector size="38" baseType="lpstr">
      <vt:lpstr>24_Office Theme</vt:lpstr>
      <vt:lpstr>Office Theme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8_Office Theme</vt:lpstr>
      <vt:lpstr>9_Office Theme</vt:lpstr>
      <vt:lpstr>10_Office Theme</vt:lpstr>
      <vt:lpstr>11_Office Theme</vt:lpstr>
      <vt:lpstr>12_Office Theme</vt:lpstr>
      <vt:lpstr>13_Office Theme</vt:lpstr>
      <vt:lpstr>14_Office Theme</vt:lpstr>
      <vt:lpstr>15_Office Theme</vt:lpstr>
      <vt:lpstr>16_Office Theme</vt:lpstr>
      <vt:lpstr>17_Office Theme</vt:lpstr>
      <vt:lpstr>19_Office Theme</vt:lpstr>
      <vt:lpstr>20_Office Theme</vt:lpstr>
      <vt:lpstr>21_Office Theme</vt:lpstr>
      <vt:lpstr>22_Office Theme</vt:lpstr>
      <vt:lpstr>23_Office Theme</vt:lpstr>
      <vt:lpstr>25_Office Theme</vt:lpstr>
      <vt:lpstr>26_Office Theme</vt:lpstr>
      <vt:lpstr>27_Office Theme</vt:lpstr>
      <vt:lpstr>PTSCHE Presentation</vt:lpstr>
      <vt:lpstr>1_PTSCHE Presentation</vt:lpstr>
      <vt:lpstr>Higher Education in Serbia</vt:lpstr>
      <vt:lpstr>Legal framework</vt:lpstr>
      <vt:lpstr>Law on Higher Education</vt:lpstr>
      <vt:lpstr>Bylaws (Approved by The Ministry of Education, Science and Technological Development)</vt:lpstr>
      <vt:lpstr>Bylaws (Approved by The National Council of Higher Education)</vt:lpstr>
      <vt:lpstr>Structure of Higher education in Serbia</vt:lpstr>
      <vt:lpstr>National Qualification Framework</vt:lpstr>
      <vt:lpstr>Some facts about HED in Serbia</vt:lpstr>
      <vt:lpstr>Structure of income of universities and faculties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 Education in Serbia</dc:title>
  <dc:creator>Dusan</dc:creator>
  <cp:lastModifiedBy>Dusan</cp:lastModifiedBy>
  <cp:revision>1</cp:revision>
  <dcterms:modified xsi:type="dcterms:W3CDTF">2019-04-07T13:25:49Z</dcterms:modified>
</cp:coreProperties>
</file>